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7" r:id="rId6"/>
    <p:sldId id="261" r:id="rId7"/>
    <p:sldId id="274" r:id="rId8"/>
    <p:sldId id="272" r:id="rId9"/>
    <p:sldId id="268" r:id="rId10"/>
    <p:sldId id="269" r:id="rId11"/>
    <p:sldId id="273" r:id="rId12"/>
    <p:sldId id="262" r:id="rId13"/>
  </p:sldIdLst>
  <p:sldSz cx="9144000" cy="5143500" type="screen16x9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62"/>
    <a:srgbClr val="D51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282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66888-E5E0-40FB-8562-6487A03EFB8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5E76949-F810-4AB8-A810-DD58ADD8094F}">
      <dgm:prSet/>
      <dgm:spPr>
        <a:solidFill>
          <a:srgbClr val="001E62"/>
        </a:solidFill>
        <a:ln>
          <a:solidFill>
            <a:srgbClr val="001E62"/>
          </a:solidFill>
        </a:ln>
      </dgm:spPr>
      <dgm:t>
        <a:bodyPr/>
        <a:lstStyle/>
        <a:p>
          <a:pPr rtl="0"/>
          <a:r>
            <a:rPr lang="cs-CZ" baseline="0" dirty="0" smtClean="0"/>
            <a:t>ČSLH</a:t>
          </a:r>
          <a:endParaRPr lang="cs-CZ" dirty="0"/>
        </a:p>
      </dgm:t>
    </dgm:pt>
    <dgm:pt modelId="{C5CE0EAA-2296-408D-87E3-0B3B724C155E}" type="parTrans" cxnId="{42B24170-40E2-4248-BE65-9F9508D4743F}">
      <dgm:prSet/>
      <dgm:spPr/>
      <dgm:t>
        <a:bodyPr/>
        <a:lstStyle/>
        <a:p>
          <a:endParaRPr lang="cs-CZ"/>
        </a:p>
      </dgm:t>
    </dgm:pt>
    <dgm:pt modelId="{345F355F-958C-4F59-852D-29F9F637533E}" type="sibTrans" cxnId="{42B24170-40E2-4248-BE65-9F9508D4743F}">
      <dgm:prSet/>
      <dgm:spPr/>
      <dgm:t>
        <a:bodyPr/>
        <a:lstStyle/>
        <a:p>
          <a:endParaRPr lang="cs-CZ"/>
        </a:p>
      </dgm:t>
    </dgm:pt>
    <dgm:pt modelId="{B05D128A-A26B-4EC9-9B92-E649E1B46AF2}">
      <dgm:prSet/>
      <dgm:spPr>
        <a:solidFill>
          <a:srgbClr val="001E62"/>
        </a:solidFill>
      </dgm:spPr>
      <dgm:t>
        <a:bodyPr/>
        <a:lstStyle/>
        <a:p>
          <a:pPr rtl="0"/>
          <a:r>
            <a:rPr lang="cs-CZ" smtClean="0"/>
            <a:t>Kraj</a:t>
          </a:r>
          <a:endParaRPr lang="cs-CZ"/>
        </a:p>
      </dgm:t>
    </dgm:pt>
    <dgm:pt modelId="{0B3F24A4-24CF-4FE6-864C-CE4F696DE5D1}" type="parTrans" cxnId="{16E8AFCD-D920-48D7-B591-32B664097AE5}">
      <dgm:prSet/>
      <dgm:spPr/>
      <dgm:t>
        <a:bodyPr/>
        <a:lstStyle/>
        <a:p>
          <a:endParaRPr lang="cs-CZ"/>
        </a:p>
      </dgm:t>
    </dgm:pt>
    <dgm:pt modelId="{77CC8ADC-87E1-4779-92BA-DCF0C57A3D50}" type="sibTrans" cxnId="{16E8AFCD-D920-48D7-B591-32B664097AE5}">
      <dgm:prSet/>
      <dgm:spPr/>
      <dgm:t>
        <a:bodyPr/>
        <a:lstStyle/>
        <a:p>
          <a:endParaRPr lang="cs-CZ"/>
        </a:p>
      </dgm:t>
    </dgm:pt>
    <dgm:pt modelId="{DEF36A25-40E7-42A2-B195-ABC7B050F583}">
      <dgm:prSet/>
      <dgm:spPr>
        <a:solidFill>
          <a:srgbClr val="001E62"/>
        </a:solidFill>
      </dgm:spPr>
      <dgm:t>
        <a:bodyPr/>
        <a:lstStyle/>
        <a:p>
          <a:pPr rtl="0"/>
          <a:r>
            <a:rPr lang="cs-CZ" dirty="0" smtClean="0"/>
            <a:t>Šéftrenér VTM</a:t>
          </a:r>
          <a:endParaRPr lang="cs-CZ" dirty="0"/>
        </a:p>
      </dgm:t>
    </dgm:pt>
    <dgm:pt modelId="{A500E5AF-5113-483D-9AD9-89415C24BA2C}" type="parTrans" cxnId="{F66FA361-F878-4A99-8FCE-C1D8B256001D}">
      <dgm:prSet/>
      <dgm:spPr/>
      <dgm:t>
        <a:bodyPr/>
        <a:lstStyle/>
        <a:p>
          <a:endParaRPr lang="cs-CZ"/>
        </a:p>
      </dgm:t>
    </dgm:pt>
    <dgm:pt modelId="{2D0E0B11-A4BF-4B1F-81CB-F1A0E68B77D5}" type="sibTrans" cxnId="{F66FA361-F878-4A99-8FCE-C1D8B256001D}">
      <dgm:prSet/>
      <dgm:spPr/>
      <dgm:t>
        <a:bodyPr/>
        <a:lstStyle/>
        <a:p>
          <a:endParaRPr lang="cs-CZ"/>
        </a:p>
      </dgm:t>
    </dgm:pt>
    <dgm:pt modelId="{6140F6E6-B95B-41DE-9C01-9735A1564AA0}">
      <dgm:prSet custT="1"/>
      <dgm:spPr>
        <a:solidFill>
          <a:srgbClr val="001E62"/>
        </a:solidFill>
      </dgm:spPr>
      <dgm:t>
        <a:bodyPr/>
        <a:lstStyle/>
        <a:p>
          <a:pPr rtl="0"/>
          <a:r>
            <a:rPr lang="cs-CZ" sz="2300" dirty="0" smtClean="0"/>
            <a:t>U15 U14 </a:t>
          </a:r>
          <a:r>
            <a:rPr lang="cs-CZ" sz="1800" dirty="0" smtClean="0"/>
            <a:t>U13 U12</a:t>
          </a:r>
          <a:endParaRPr lang="cs-CZ" sz="1800" dirty="0"/>
        </a:p>
      </dgm:t>
    </dgm:pt>
    <dgm:pt modelId="{5B2C8ACA-9BF9-4E67-AC67-72010E22A52D}" type="parTrans" cxnId="{C85543D5-9A14-4DE7-B426-4E5C68289E8C}">
      <dgm:prSet/>
      <dgm:spPr/>
      <dgm:t>
        <a:bodyPr/>
        <a:lstStyle/>
        <a:p>
          <a:endParaRPr lang="cs-CZ"/>
        </a:p>
      </dgm:t>
    </dgm:pt>
    <dgm:pt modelId="{2BC2673E-C882-41F7-BC66-C82F577BD83E}" type="sibTrans" cxnId="{C85543D5-9A14-4DE7-B426-4E5C68289E8C}">
      <dgm:prSet/>
      <dgm:spPr/>
      <dgm:t>
        <a:bodyPr/>
        <a:lstStyle/>
        <a:p>
          <a:endParaRPr lang="cs-CZ"/>
        </a:p>
      </dgm:t>
    </dgm:pt>
    <dgm:pt modelId="{7849697C-D749-4FF7-90FE-B6A8EF919C2E}" type="pres">
      <dgm:prSet presAssocID="{31966888-E5E0-40FB-8562-6487A03EFB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271CA7C-F48E-4510-AD52-99D86315DD0E}" type="pres">
      <dgm:prSet presAssocID="{35E76949-F810-4AB8-A810-DD58ADD8094F}" presName="hierRoot1" presStyleCnt="0">
        <dgm:presLayoutVars>
          <dgm:hierBranch val="init"/>
        </dgm:presLayoutVars>
      </dgm:prSet>
      <dgm:spPr/>
    </dgm:pt>
    <dgm:pt modelId="{6792C910-3E89-437A-B249-8BCEA3FA58D2}" type="pres">
      <dgm:prSet presAssocID="{35E76949-F810-4AB8-A810-DD58ADD8094F}" presName="rootComposite1" presStyleCnt="0"/>
      <dgm:spPr/>
    </dgm:pt>
    <dgm:pt modelId="{C6B2416B-A1AA-46B1-8AE6-C1BB340EC1C9}" type="pres">
      <dgm:prSet presAssocID="{35E76949-F810-4AB8-A810-DD58ADD8094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F07C3C-3D81-44F9-AABA-F9DE3016B326}" type="pres">
      <dgm:prSet presAssocID="{35E76949-F810-4AB8-A810-DD58ADD8094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88D8C9C-A9B0-4E2A-8A59-145313573B9F}" type="pres">
      <dgm:prSet presAssocID="{35E76949-F810-4AB8-A810-DD58ADD8094F}" presName="hierChild2" presStyleCnt="0"/>
      <dgm:spPr/>
    </dgm:pt>
    <dgm:pt modelId="{3A358FAC-84D6-49C6-B356-11F2D912C343}" type="pres">
      <dgm:prSet presAssocID="{0B3F24A4-24CF-4FE6-864C-CE4F696DE5D1}" presName="Name37" presStyleLbl="parChTrans1D2" presStyleIdx="0" presStyleCnt="1"/>
      <dgm:spPr/>
      <dgm:t>
        <a:bodyPr/>
        <a:lstStyle/>
        <a:p>
          <a:endParaRPr lang="cs-CZ"/>
        </a:p>
      </dgm:t>
    </dgm:pt>
    <dgm:pt modelId="{0E023985-5690-4410-9017-5852814B75C2}" type="pres">
      <dgm:prSet presAssocID="{B05D128A-A26B-4EC9-9B92-E649E1B46AF2}" presName="hierRoot2" presStyleCnt="0">
        <dgm:presLayoutVars>
          <dgm:hierBranch val="init"/>
        </dgm:presLayoutVars>
      </dgm:prSet>
      <dgm:spPr/>
    </dgm:pt>
    <dgm:pt modelId="{50B93395-08F7-467A-881B-98B54F643701}" type="pres">
      <dgm:prSet presAssocID="{B05D128A-A26B-4EC9-9B92-E649E1B46AF2}" presName="rootComposite" presStyleCnt="0"/>
      <dgm:spPr/>
    </dgm:pt>
    <dgm:pt modelId="{BC629041-398E-447F-8B6E-1253FF9746A4}" type="pres">
      <dgm:prSet presAssocID="{B05D128A-A26B-4EC9-9B92-E649E1B46A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E7A4AF-99B5-4825-81FC-A04F6384AA88}" type="pres">
      <dgm:prSet presAssocID="{B05D128A-A26B-4EC9-9B92-E649E1B46AF2}" presName="rootConnector" presStyleLbl="node2" presStyleIdx="0" presStyleCnt="1"/>
      <dgm:spPr/>
      <dgm:t>
        <a:bodyPr/>
        <a:lstStyle/>
        <a:p>
          <a:endParaRPr lang="cs-CZ"/>
        </a:p>
      </dgm:t>
    </dgm:pt>
    <dgm:pt modelId="{2407E08D-FA54-4F32-948B-4DB152B98984}" type="pres">
      <dgm:prSet presAssocID="{B05D128A-A26B-4EC9-9B92-E649E1B46AF2}" presName="hierChild4" presStyleCnt="0"/>
      <dgm:spPr/>
    </dgm:pt>
    <dgm:pt modelId="{D80D46C0-E0DF-4BD1-8AFB-755CE03B13E9}" type="pres">
      <dgm:prSet presAssocID="{A500E5AF-5113-483D-9AD9-89415C24BA2C}" presName="Name37" presStyleLbl="parChTrans1D3" presStyleIdx="0" presStyleCnt="1"/>
      <dgm:spPr/>
      <dgm:t>
        <a:bodyPr/>
        <a:lstStyle/>
        <a:p>
          <a:endParaRPr lang="cs-CZ"/>
        </a:p>
      </dgm:t>
    </dgm:pt>
    <dgm:pt modelId="{1F3BE889-8CC1-439B-86B9-E153BD2D1AC4}" type="pres">
      <dgm:prSet presAssocID="{DEF36A25-40E7-42A2-B195-ABC7B050F583}" presName="hierRoot2" presStyleCnt="0">
        <dgm:presLayoutVars>
          <dgm:hierBranch val="init"/>
        </dgm:presLayoutVars>
      </dgm:prSet>
      <dgm:spPr/>
    </dgm:pt>
    <dgm:pt modelId="{DAC9B715-52BC-4D9A-A839-BB0B37F0B633}" type="pres">
      <dgm:prSet presAssocID="{DEF36A25-40E7-42A2-B195-ABC7B050F583}" presName="rootComposite" presStyleCnt="0"/>
      <dgm:spPr/>
    </dgm:pt>
    <dgm:pt modelId="{E92B3B3C-DE15-480B-9F6D-1B172461BD3F}" type="pres">
      <dgm:prSet presAssocID="{DEF36A25-40E7-42A2-B195-ABC7B050F583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35433A-1C53-48E0-AAD9-F7F38E5930C1}" type="pres">
      <dgm:prSet presAssocID="{DEF36A25-40E7-42A2-B195-ABC7B050F583}" presName="rootConnector" presStyleLbl="node3" presStyleIdx="0" presStyleCnt="1"/>
      <dgm:spPr/>
      <dgm:t>
        <a:bodyPr/>
        <a:lstStyle/>
        <a:p>
          <a:endParaRPr lang="cs-CZ"/>
        </a:p>
      </dgm:t>
    </dgm:pt>
    <dgm:pt modelId="{CA755C77-2B45-49A4-A962-3D1B5218198E}" type="pres">
      <dgm:prSet presAssocID="{DEF36A25-40E7-42A2-B195-ABC7B050F583}" presName="hierChild4" presStyleCnt="0"/>
      <dgm:spPr/>
    </dgm:pt>
    <dgm:pt modelId="{805CEE32-F9E9-4C7F-92AA-9849A1A740D1}" type="pres">
      <dgm:prSet presAssocID="{5B2C8ACA-9BF9-4E67-AC67-72010E22A52D}" presName="Name37" presStyleLbl="parChTrans1D4" presStyleIdx="0" presStyleCnt="1"/>
      <dgm:spPr/>
      <dgm:t>
        <a:bodyPr/>
        <a:lstStyle/>
        <a:p>
          <a:endParaRPr lang="cs-CZ"/>
        </a:p>
      </dgm:t>
    </dgm:pt>
    <dgm:pt modelId="{E8CB88F3-7373-4FDD-8487-AE143DC4A236}" type="pres">
      <dgm:prSet presAssocID="{6140F6E6-B95B-41DE-9C01-9735A1564AA0}" presName="hierRoot2" presStyleCnt="0">
        <dgm:presLayoutVars>
          <dgm:hierBranch val="init"/>
        </dgm:presLayoutVars>
      </dgm:prSet>
      <dgm:spPr/>
    </dgm:pt>
    <dgm:pt modelId="{2711B0CE-72F4-47B8-9CFF-B045F5A14217}" type="pres">
      <dgm:prSet presAssocID="{6140F6E6-B95B-41DE-9C01-9735A1564AA0}" presName="rootComposite" presStyleCnt="0"/>
      <dgm:spPr/>
    </dgm:pt>
    <dgm:pt modelId="{3DBE706E-A242-4B33-8050-F66BB1BA9DD0}" type="pres">
      <dgm:prSet presAssocID="{6140F6E6-B95B-41DE-9C01-9735A1564AA0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2D63582-F1AF-4747-9613-40E11B79AAB7}" type="pres">
      <dgm:prSet presAssocID="{6140F6E6-B95B-41DE-9C01-9735A1564AA0}" presName="rootConnector" presStyleLbl="node4" presStyleIdx="0" presStyleCnt="1"/>
      <dgm:spPr/>
      <dgm:t>
        <a:bodyPr/>
        <a:lstStyle/>
        <a:p>
          <a:endParaRPr lang="cs-CZ"/>
        </a:p>
      </dgm:t>
    </dgm:pt>
    <dgm:pt modelId="{969BE1DD-71CA-4026-9A1A-433BD915827A}" type="pres">
      <dgm:prSet presAssocID="{6140F6E6-B95B-41DE-9C01-9735A1564AA0}" presName="hierChild4" presStyleCnt="0"/>
      <dgm:spPr/>
    </dgm:pt>
    <dgm:pt modelId="{34C9A7FE-4F3C-4204-BF37-3F17F08F2E3B}" type="pres">
      <dgm:prSet presAssocID="{6140F6E6-B95B-41DE-9C01-9735A1564AA0}" presName="hierChild5" presStyleCnt="0"/>
      <dgm:spPr/>
    </dgm:pt>
    <dgm:pt modelId="{6474893E-B752-4D1D-9D1A-18BF2B19D899}" type="pres">
      <dgm:prSet presAssocID="{DEF36A25-40E7-42A2-B195-ABC7B050F583}" presName="hierChild5" presStyleCnt="0"/>
      <dgm:spPr/>
    </dgm:pt>
    <dgm:pt modelId="{75BB2D2C-6A93-40A0-B5B0-B3AF7BC0645C}" type="pres">
      <dgm:prSet presAssocID="{B05D128A-A26B-4EC9-9B92-E649E1B46AF2}" presName="hierChild5" presStyleCnt="0"/>
      <dgm:spPr/>
    </dgm:pt>
    <dgm:pt modelId="{BA5F3C8B-68C4-4AF5-A4A6-F57B53A15174}" type="pres">
      <dgm:prSet presAssocID="{35E76949-F810-4AB8-A810-DD58ADD8094F}" presName="hierChild3" presStyleCnt="0"/>
      <dgm:spPr/>
    </dgm:pt>
  </dgm:ptLst>
  <dgm:cxnLst>
    <dgm:cxn modelId="{16E8AFCD-D920-48D7-B591-32B664097AE5}" srcId="{35E76949-F810-4AB8-A810-DD58ADD8094F}" destId="{B05D128A-A26B-4EC9-9B92-E649E1B46AF2}" srcOrd="0" destOrd="0" parTransId="{0B3F24A4-24CF-4FE6-864C-CE4F696DE5D1}" sibTransId="{77CC8ADC-87E1-4779-92BA-DCF0C57A3D50}"/>
    <dgm:cxn modelId="{F66FA361-F878-4A99-8FCE-C1D8B256001D}" srcId="{B05D128A-A26B-4EC9-9B92-E649E1B46AF2}" destId="{DEF36A25-40E7-42A2-B195-ABC7B050F583}" srcOrd="0" destOrd="0" parTransId="{A500E5AF-5113-483D-9AD9-89415C24BA2C}" sibTransId="{2D0E0B11-A4BF-4B1F-81CB-F1A0E68B77D5}"/>
    <dgm:cxn modelId="{A8A90B57-DDC3-476C-9184-5C1457AF1FDE}" type="presOf" srcId="{5B2C8ACA-9BF9-4E67-AC67-72010E22A52D}" destId="{805CEE32-F9E9-4C7F-92AA-9849A1A740D1}" srcOrd="0" destOrd="0" presId="urn:microsoft.com/office/officeart/2005/8/layout/orgChart1"/>
    <dgm:cxn modelId="{38ED983C-45FF-40B8-B426-A1C28BDFBC07}" type="presOf" srcId="{6140F6E6-B95B-41DE-9C01-9735A1564AA0}" destId="{3DBE706E-A242-4B33-8050-F66BB1BA9DD0}" srcOrd="0" destOrd="0" presId="urn:microsoft.com/office/officeart/2005/8/layout/orgChart1"/>
    <dgm:cxn modelId="{411C7D93-C049-4BF8-9880-5644C43CBF1A}" type="presOf" srcId="{B05D128A-A26B-4EC9-9B92-E649E1B46AF2}" destId="{BC629041-398E-447F-8B6E-1253FF9746A4}" srcOrd="0" destOrd="0" presId="urn:microsoft.com/office/officeart/2005/8/layout/orgChart1"/>
    <dgm:cxn modelId="{42B24170-40E2-4248-BE65-9F9508D4743F}" srcId="{31966888-E5E0-40FB-8562-6487A03EFB80}" destId="{35E76949-F810-4AB8-A810-DD58ADD8094F}" srcOrd="0" destOrd="0" parTransId="{C5CE0EAA-2296-408D-87E3-0B3B724C155E}" sibTransId="{345F355F-958C-4F59-852D-29F9F637533E}"/>
    <dgm:cxn modelId="{4E8CE07A-2FE9-4DBA-8EA3-B373F6039F66}" type="presOf" srcId="{31966888-E5E0-40FB-8562-6487A03EFB80}" destId="{7849697C-D749-4FF7-90FE-B6A8EF919C2E}" srcOrd="0" destOrd="0" presId="urn:microsoft.com/office/officeart/2005/8/layout/orgChart1"/>
    <dgm:cxn modelId="{1B55E457-C451-4809-9F38-356224B310A3}" type="presOf" srcId="{DEF36A25-40E7-42A2-B195-ABC7B050F583}" destId="{CA35433A-1C53-48E0-AAD9-F7F38E5930C1}" srcOrd="1" destOrd="0" presId="urn:microsoft.com/office/officeart/2005/8/layout/orgChart1"/>
    <dgm:cxn modelId="{F28664B0-AF5F-4174-A1BB-61B7066B90B8}" type="presOf" srcId="{0B3F24A4-24CF-4FE6-864C-CE4F696DE5D1}" destId="{3A358FAC-84D6-49C6-B356-11F2D912C343}" srcOrd="0" destOrd="0" presId="urn:microsoft.com/office/officeart/2005/8/layout/orgChart1"/>
    <dgm:cxn modelId="{BB8BAD8B-AFB7-45D1-8045-1AF1DED9DC23}" type="presOf" srcId="{6140F6E6-B95B-41DE-9C01-9735A1564AA0}" destId="{82D63582-F1AF-4747-9613-40E11B79AAB7}" srcOrd="1" destOrd="0" presId="urn:microsoft.com/office/officeart/2005/8/layout/orgChart1"/>
    <dgm:cxn modelId="{C85543D5-9A14-4DE7-B426-4E5C68289E8C}" srcId="{DEF36A25-40E7-42A2-B195-ABC7B050F583}" destId="{6140F6E6-B95B-41DE-9C01-9735A1564AA0}" srcOrd="0" destOrd="0" parTransId="{5B2C8ACA-9BF9-4E67-AC67-72010E22A52D}" sibTransId="{2BC2673E-C882-41F7-BC66-C82F577BD83E}"/>
    <dgm:cxn modelId="{ACAED176-FBE3-45C8-8C64-2671FC4EFEF7}" type="presOf" srcId="{DEF36A25-40E7-42A2-B195-ABC7B050F583}" destId="{E92B3B3C-DE15-480B-9F6D-1B172461BD3F}" srcOrd="0" destOrd="0" presId="urn:microsoft.com/office/officeart/2005/8/layout/orgChart1"/>
    <dgm:cxn modelId="{27D74129-8063-4A55-B7B0-F5FEA4AFC562}" type="presOf" srcId="{35E76949-F810-4AB8-A810-DD58ADD8094F}" destId="{C6B2416B-A1AA-46B1-8AE6-C1BB340EC1C9}" srcOrd="0" destOrd="0" presId="urn:microsoft.com/office/officeart/2005/8/layout/orgChart1"/>
    <dgm:cxn modelId="{2C849D38-1035-4FE0-A814-C4C0880FB09F}" type="presOf" srcId="{B05D128A-A26B-4EC9-9B92-E649E1B46AF2}" destId="{6BE7A4AF-99B5-4825-81FC-A04F6384AA88}" srcOrd="1" destOrd="0" presId="urn:microsoft.com/office/officeart/2005/8/layout/orgChart1"/>
    <dgm:cxn modelId="{A4EF800B-477A-4FBE-BD8C-CEB289777117}" type="presOf" srcId="{35E76949-F810-4AB8-A810-DD58ADD8094F}" destId="{43F07C3C-3D81-44F9-AABA-F9DE3016B326}" srcOrd="1" destOrd="0" presId="urn:microsoft.com/office/officeart/2005/8/layout/orgChart1"/>
    <dgm:cxn modelId="{8A66C062-A4DB-4042-8EFC-4A7B8ACF1D05}" type="presOf" srcId="{A500E5AF-5113-483D-9AD9-89415C24BA2C}" destId="{D80D46C0-E0DF-4BD1-8AFB-755CE03B13E9}" srcOrd="0" destOrd="0" presId="urn:microsoft.com/office/officeart/2005/8/layout/orgChart1"/>
    <dgm:cxn modelId="{50658074-4A6E-4BF1-A8C7-63D6596AF422}" type="presParOf" srcId="{7849697C-D749-4FF7-90FE-B6A8EF919C2E}" destId="{F271CA7C-F48E-4510-AD52-99D86315DD0E}" srcOrd="0" destOrd="0" presId="urn:microsoft.com/office/officeart/2005/8/layout/orgChart1"/>
    <dgm:cxn modelId="{74D64A77-5E44-42F1-971E-CD5E72213CEC}" type="presParOf" srcId="{F271CA7C-F48E-4510-AD52-99D86315DD0E}" destId="{6792C910-3E89-437A-B249-8BCEA3FA58D2}" srcOrd="0" destOrd="0" presId="urn:microsoft.com/office/officeart/2005/8/layout/orgChart1"/>
    <dgm:cxn modelId="{2171D708-F2E9-4311-BEA1-33614156C9FF}" type="presParOf" srcId="{6792C910-3E89-437A-B249-8BCEA3FA58D2}" destId="{C6B2416B-A1AA-46B1-8AE6-C1BB340EC1C9}" srcOrd="0" destOrd="0" presId="urn:microsoft.com/office/officeart/2005/8/layout/orgChart1"/>
    <dgm:cxn modelId="{E1898654-2894-49AF-934B-D7ED738D9B81}" type="presParOf" srcId="{6792C910-3E89-437A-B249-8BCEA3FA58D2}" destId="{43F07C3C-3D81-44F9-AABA-F9DE3016B326}" srcOrd="1" destOrd="0" presId="urn:microsoft.com/office/officeart/2005/8/layout/orgChart1"/>
    <dgm:cxn modelId="{FDF80D4F-0A2E-4309-8D8A-C9619E9BA017}" type="presParOf" srcId="{F271CA7C-F48E-4510-AD52-99D86315DD0E}" destId="{988D8C9C-A9B0-4E2A-8A59-145313573B9F}" srcOrd="1" destOrd="0" presId="urn:microsoft.com/office/officeart/2005/8/layout/orgChart1"/>
    <dgm:cxn modelId="{4E88931D-D8D5-4F86-83AA-93E58C9578EA}" type="presParOf" srcId="{988D8C9C-A9B0-4E2A-8A59-145313573B9F}" destId="{3A358FAC-84D6-49C6-B356-11F2D912C343}" srcOrd="0" destOrd="0" presId="urn:microsoft.com/office/officeart/2005/8/layout/orgChart1"/>
    <dgm:cxn modelId="{D405AF5A-2C95-4F65-91FA-03C65A64D1D4}" type="presParOf" srcId="{988D8C9C-A9B0-4E2A-8A59-145313573B9F}" destId="{0E023985-5690-4410-9017-5852814B75C2}" srcOrd="1" destOrd="0" presId="urn:microsoft.com/office/officeart/2005/8/layout/orgChart1"/>
    <dgm:cxn modelId="{40B7A91D-FDD6-4B4D-9B33-74429C65D4EA}" type="presParOf" srcId="{0E023985-5690-4410-9017-5852814B75C2}" destId="{50B93395-08F7-467A-881B-98B54F643701}" srcOrd="0" destOrd="0" presId="urn:microsoft.com/office/officeart/2005/8/layout/orgChart1"/>
    <dgm:cxn modelId="{48266B59-8CE2-4DCF-852E-D6F2A38CA67B}" type="presParOf" srcId="{50B93395-08F7-467A-881B-98B54F643701}" destId="{BC629041-398E-447F-8B6E-1253FF9746A4}" srcOrd="0" destOrd="0" presId="urn:microsoft.com/office/officeart/2005/8/layout/orgChart1"/>
    <dgm:cxn modelId="{35680D6C-DF55-4478-A5C5-E15BD867E842}" type="presParOf" srcId="{50B93395-08F7-467A-881B-98B54F643701}" destId="{6BE7A4AF-99B5-4825-81FC-A04F6384AA88}" srcOrd="1" destOrd="0" presId="urn:microsoft.com/office/officeart/2005/8/layout/orgChart1"/>
    <dgm:cxn modelId="{C6F2FED9-82CF-49DE-AB4E-AF458BDC840A}" type="presParOf" srcId="{0E023985-5690-4410-9017-5852814B75C2}" destId="{2407E08D-FA54-4F32-948B-4DB152B98984}" srcOrd="1" destOrd="0" presId="urn:microsoft.com/office/officeart/2005/8/layout/orgChart1"/>
    <dgm:cxn modelId="{6D093787-C7D0-4B41-9F01-7A12170F8A8D}" type="presParOf" srcId="{2407E08D-FA54-4F32-948B-4DB152B98984}" destId="{D80D46C0-E0DF-4BD1-8AFB-755CE03B13E9}" srcOrd="0" destOrd="0" presId="urn:microsoft.com/office/officeart/2005/8/layout/orgChart1"/>
    <dgm:cxn modelId="{3BFBA163-FC85-4946-84F1-7258CACF2EAC}" type="presParOf" srcId="{2407E08D-FA54-4F32-948B-4DB152B98984}" destId="{1F3BE889-8CC1-439B-86B9-E153BD2D1AC4}" srcOrd="1" destOrd="0" presId="urn:microsoft.com/office/officeart/2005/8/layout/orgChart1"/>
    <dgm:cxn modelId="{A393C5F9-6CAA-4A98-A86D-D04A6F3890E9}" type="presParOf" srcId="{1F3BE889-8CC1-439B-86B9-E153BD2D1AC4}" destId="{DAC9B715-52BC-4D9A-A839-BB0B37F0B633}" srcOrd="0" destOrd="0" presId="urn:microsoft.com/office/officeart/2005/8/layout/orgChart1"/>
    <dgm:cxn modelId="{2F26F172-0C0E-49BD-8DEC-0BC7FF7F39A2}" type="presParOf" srcId="{DAC9B715-52BC-4D9A-A839-BB0B37F0B633}" destId="{E92B3B3C-DE15-480B-9F6D-1B172461BD3F}" srcOrd="0" destOrd="0" presId="urn:microsoft.com/office/officeart/2005/8/layout/orgChart1"/>
    <dgm:cxn modelId="{1FBF0298-E780-439E-8DB0-A519AA8ABFE8}" type="presParOf" srcId="{DAC9B715-52BC-4D9A-A839-BB0B37F0B633}" destId="{CA35433A-1C53-48E0-AAD9-F7F38E5930C1}" srcOrd="1" destOrd="0" presId="urn:microsoft.com/office/officeart/2005/8/layout/orgChart1"/>
    <dgm:cxn modelId="{85E851C3-85DD-4408-BBFC-1382562DD321}" type="presParOf" srcId="{1F3BE889-8CC1-439B-86B9-E153BD2D1AC4}" destId="{CA755C77-2B45-49A4-A962-3D1B5218198E}" srcOrd="1" destOrd="0" presId="urn:microsoft.com/office/officeart/2005/8/layout/orgChart1"/>
    <dgm:cxn modelId="{10CC51F3-1D9E-40C1-A0B5-4A5542DCE419}" type="presParOf" srcId="{CA755C77-2B45-49A4-A962-3D1B5218198E}" destId="{805CEE32-F9E9-4C7F-92AA-9849A1A740D1}" srcOrd="0" destOrd="0" presId="urn:microsoft.com/office/officeart/2005/8/layout/orgChart1"/>
    <dgm:cxn modelId="{6BD88D73-8ECD-4BFA-8318-77E9E6DCB521}" type="presParOf" srcId="{CA755C77-2B45-49A4-A962-3D1B5218198E}" destId="{E8CB88F3-7373-4FDD-8487-AE143DC4A236}" srcOrd="1" destOrd="0" presId="urn:microsoft.com/office/officeart/2005/8/layout/orgChart1"/>
    <dgm:cxn modelId="{10FCADF1-CD27-4CCC-AF12-33D450272BC4}" type="presParOf" srcId="{E8CB88F3-7373-4FDD-8487-AE143DC4A236}" destId="{2711B0CE-72F4-47B8-9CFF-B045F5A14217}" srcOrd="0" destOrd="0" presId="urn:microsoft.com/office/officeart/2005/8/layout/orgChart1"/>
    <dgm:cxn modelId="{4FE934F2-F5DB-4CBC-9F97-341ABB495F14}" type="presParOf" srcId="{2711B0CE-72F4-47B8-9CFF-B045F5A14217}" destId="{3DBE706E-A242-4B33-8050-F66BB1BA9DD0}" srcOrd="0" destOrd="0" presId="urn:microsoft.com/office/officeart/2005/8/layout/orgChart1"/>
    <dgm:cxn modelId="{5E236F20-0202-415E-B19D-B0052DF4B8A6}" type="presParOf" srcId="{2711B0CE-72F4-47B8-9CFF-B045F5A14217}" destId="{82D63582-F1AF-4747-9613-40E11B79AAB7}" srcOrd="1" destOrd="0" presId="urn:microsoft.com/office/officeart/2005/8/layout/orgChart1"/>
    <dgm:cxn modelId="{70FD8001-DD63-41F2-A971-9C80191D491D}" type="presParOf" srcId="{E8CB88F3-7373-4FDD-8487-AE143DC4A236}" destId="{969BE1DD-71CA-4026-9A1A-433BD915827A}" srcOrd="1" destOrd="0" presId="urn:microsoft.com/office/officeart/2005/8/layout/orgChart1"/>
    <dgm:cxn modelId="{2ECE58EB-290A-4FE3-877F-EE1338AAFC78}" type="presParOf" srcId="{E8CB88F3-7373-4FDD-8487-AE143DC4A236}" destId="{34C9A7FE-4F3C-4204-BF37-3F17F08F2E3B}" srcOrd="2" destOrd="0" presId="urn:microsoft.com/office/officeart/2005/8/layout/orgChart1"/>
    <dgm:cxn modelId="{28345C87-C803-4636-A150-2D310BC056C5}" type="presParOf" srcId="{1F3BE889-8CC1-439B-86B9-E153BD2D1AC4}" destId="{6474893E-B752-4D1D-9D1A-18BF2B19D899}" srcOrd="2" destOrd="0" presId="urn:microsoft.com/office/officeart/2005/8/layout/orgChart1"/>
    <dgm:cxn modelId="{84AEC795-625A-41E2-9C88-7C58F054FA90}" type="presParOf" srcId="{0E023985-5690-4410-9017-5852814B75C2}" destId="{75BB2D2C-6A93-40A0-B5B0-B3AF7BC0645C}" srcOrd="2" destOrd="0" presId="urn:microsoft.com/office/officeart/2005/8/layout/orgChart1"/>
    <dgm:cxn modelId="{DCF3C405-A421-4668-A73F-CC8468615F8C}" type="presParOf" srcId="{F271CA7C-F48E-4510-AD52-99D86315DD0E}" destId="{BA5F3C8B-68C4-4AF5-A4A6-F57B53A1517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CEE32-F9E9-4C7F-92AA-9849A1A740D1}">
      <dsp:nvSpPr>
        <dsp:cNvPr id="0" name=""/>
        <dsp:cNvSpPr/>
      </dsp:nvSpPr>
      <dsp:spPr>
        <a:xfrm>
          <a:off x="2825118" y="2837635"/>
          <a:ext cx="221508" cy="679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294"/>
              </a:lnTo>
              <a:lnTo>
                <a:pt x="221508" y="6792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D46C0-E0DF-4BD1-8AFB-755CE03B13E9}">
      <dsp:nvSpPr>
        <dsp:cNvPr id="0" name=""/>
        <dsp:cNvSpPr/>
      </dsp:nvSpPr>
      <dsp:spPr>
        <a:xfrm>
          <a:off x="3370089" y="1789159"/>
          <a:ext cx="91440" cy="3101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58FAC-84D6-49C6-B356-11F2D912C343}">
      <dsp:nvSpPr>
        <dsp:cNvPr id="0" name=""/>
        <dsp:cNvSpPr/>
      </dsp:nvSpPr>
      <dsp:spPr>
        <a:xfrm>
          <a:off x="3370089" y="740683"/>
          <a:ext cx="91440" cy="3101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2416B-A1AA-46B1-8AE6-C1BB340EC1C9}">
      <dsp:nvSpPr>
        <dsp:cNvPr id="0" name=""/>
        <dsp:cNvSpPr/>
      </dsp:nvSpPr>
      <dsp:spPr>
        <a:xfrm>
          <a:off x="2677445" y="2320"/>
          <a:ext cx="1476726" cy="738363"/>
        </a:xfrm>
        <a:prstGeom prst="rect">
          <a:avLst/>
        </a:prstGeom>
        <a:solidFill>
          <a:srgbClr val="001E62"/>
        </a:solidFill>
        <a:ln w="25400" cap="flat" cmpd="sng" algn="ctr">
          <a:solidFill>
            <a:srgbClr val="001E6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baseline="0" dirty="0" smtClean="0"/>
            <a:t>ČSLH</a:t>
          </a:r>
          <a:endParaRPr lang="cs-CZ" sz="2500" kern="1200" dirty="0"/>
        </a:p>
      </dsp:txBody>
      <dsp:txXfrm>
        <a:off x="2677445" y="2320"/>
        <a:ext cx="1476726" cy="738363"/>
      </dsp:txXfrm>
    </dsp:sp>
    <dsp:sp modelId="{BC629041-398E-447F-8B6E-1253FF9746A4}">
      <dsp:nvSpPr>
        <dsp:cNvPr id="0" name=""/>
        <dsp:cNvSpPr/>
      </dsp:nvSpPr>
      <dsp:spPr>
        <a:xfrm>
          <a:off x="2677445" y="1050796"/>
          <a:ext cx="1476726" cy="738363"/>
        </a:xfrm>
        <a:prstGeom prst="rect">
          <a:avLst/>
        </a:prstGeom>
        <a:solidFill>
          <a:srgbClr val="001E6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Kraj</a:t>
          </a:r>
          <a:endParaRPr lang="cs-CZ" sz="2500" kern="1200"/>
        </a:p>
      </dsp:txBody>
      <dsp:txXfrm>
        <a:off x="2677445" y="1050796"/>
        <a:ext cx="1476726" cy="738363"/>
      </dsp:txXfrm>
    </dsp:sp>
    <dsp:sp modelId="{E92B3B3C-DE15-480B-9F6D-1B172461BD3F}">
      <dsp:nvSpPr>
        <dsp:cNvPr id="0" name=""/>
        <dsp:cNvSpPr/>
      </dsp:nvSpPr>
      <dsp:spPr>
        <a:xfrm>
          <a:off x="2677445" y="2099272"/>
          <a:ext cx="1476726" cy="738363"/>
        </a:xfrm>
        <a:prstGeom prst="rect">
          <a:avLst/>
        </a:prstGeom>
        <a:solidFill>
          <a:srgbClr val="001E6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Šéftrenér VTM</a:t>
          </a:r>
          <a:endParaRPr lang="cs-CZ" sz="2500" kern="1200" dirty="0"/>
        </a:p>
      </dsp:txBody>
      <dsp:txXfrm>
        <a:off x="2677445" y="2099272"/>
        <a:ext cx="1476726" cy="738363"/>
      </dsp:txXfrm>
    </dsp:sp>
    <dsp:sp modelId="{3DBE706E-A242-4B33-8050-F66BB1BA9DD0}">
      <dsp:nvSpPr>
        <dsp:cNvPr id="0" name=""/>
        <dsp:cNvSpPr/>
      </dsp:nvSpPr>
      <dsp:spPr>
        <a:xfrm>
          <a:off x="3046627" y="3147748"/>
          <a:ext cx="1476726" cy="738363"/>
        </a:xfrm>
        <a:prstGeom prst="rect">
          <a:avLst/>
        </a:prstGeom>
        <a:solidFill>
          <a:srgbClr val="001E6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U15 U14 </a:t>
          </a:r>
          <a:r>
            <a:rPr lang="cs-CZ" sz="1800" kern="1200" dirty="0" smtClean="0"/>
            <a:t>U13 U12</a:t>
          </a:r>
          <a:endParaRPr lang="cs-CZ" sz="1800" kern="1200" dirty="0"/>
        </a:p>
      </dsp:txBody>
      <dsp:txXfrm>
        <a:off x="3046627" y="3147748"/>
        <a:ext cx="1476726" cy="738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>
              <a:defRPr sz="1200"/>
            </a:lvl1pPr>
          </a:lstStyle>
          <a:p>
            <a:fld id="{3AD495BB-261F-4542-B454-ECCDE297CB4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02" tIns="46351" rIns="92702" bIns="46351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2702" tIns="46351" rIns="92702" bIns="46351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2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2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>
              <a:defRPr sz="1200"/>
            </a:lvl1pPr>
          </a:lstStyle>
          <a:p>
            <a:fld id="{72A899C8-83FD-4B9D-A7FC-F76977449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85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9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92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27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43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95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46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14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67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09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30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F9BFD-0104-4712-8263-249B4D5AE21D}" type="datetimeFigureOut">
              <a:rPr lang="cs-CZ" smtClean="0"/>
              <a:t>6.6.2019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16D93-EC49-4FDE-B9B9-1AE0C9545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87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0490"/>
            <a:ext cx="7772400" cy="1102519"/>
          </a:xfrm>
        </p:spPr>
        <p:txBody>
          <a:bodyPr>
            <a:noAutofit/>
          </a:bodyPr>
          <a:lstStyle/>
          <a:p>
            <a:r>
              <a:rPr lang="cs-CZ" sz="65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VTM 2019/2020</a:t>
            </a:r>
            <a:endParaRPr lang="cs-CZ" sz="6500" b="1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75656" y="3579862"/>
            <a:ext cx="6192688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i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Bedřich </a:t>
            </a:r>
            <a:r>
              <a:rPr lang="cs-CZ" sz="2400" i="1" dirty="0" err="1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Ščerban</a:t>
            </a:r>
            <a:endParaRPr lang="cs-CZ" sz="2400" i="1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5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Kemp a turnaje U13 a U12, kraje dobrovolně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2748" y="483518"/>
            <a:ext cx="7340352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Devět krajů </a:t>
            </a: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2x turnaj o třech účastnících 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cs-CZ" sz="1600" kern="1500" dirty="0" smtClean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err="1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Vícesportovní</a:t>
            </a: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turnaje se konají nezávisle na VTM v rámci klubové aktivity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748" y="4299942"/>
            <a:ext cx="6637524" cy="681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100" i="1" kern="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Herní systém U13 a U12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2748" y="483518"/>
            <a:ext cx="7340352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Turnajově</a:t>
            </a: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cs-CZ" sz="1600" kern="1500" dirty="0" smtClean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748" y="4299942"/>
            <a:ext cx="6637524" cy="681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100" i="1" kern="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7494"/>
            <a:ext cx="26955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569" y="2427734"/>
            <a:ext cx="4595043" cy="1203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569" y="3795886"/>
            <a:ext cx="4590006" cy="475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569" y="4034500"/>
            <a:ext cx="4590006" cy="103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56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Nominace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2748" y="1275606"/>
            <a:ext cx="7340352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Nominace na kemp/zápas U15 a U14: 15+2</a:t>
            </a: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Nominace na kemp nebo zápas U13 a U12:  20+2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600" kern="1500" dirty="0" smtClean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Kritéria nominace: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	1. Výkonnost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2. Přístup k hokeji (píle, motivace, zapálení pro hokej, pracovitost….)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3. Prospěch ve škole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748" y="4299942"/>
            <a:ext cx="6637524" cy="681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100" i="1" kern="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1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68306" y="1611663"/>
            <a:ext cx="6624736" cy="4387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cs-CZ" sz="2800" b="1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ÚVODEM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6690" y="1650048"/>
            <a:ext cx="6624736" cy="2217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Cíl: výchova rozdílových hráčů</a:t>
            </a: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3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816" y="2464175"/>
            <a:ext cx="5542384" cy="1656183"/>
          </a:xfrm>
        </p:spPr>
        <p:txBody>
          <a:bodyPr>
            <a:noAutofit/>
          </a:bodyPr>
          <a:lstStyle/>
          <a:p>
            <a:pPr algn="l">
              <a:lnSpc>
                <a:spcPts val="5000"/>
              </a:lnSpc>
              <a:spcBef>
                <a:spcPts val="0"/>
              </a:spcBef>
            </a:pPr>
            <a:r>
              <a:rPr lang="cs-CZ" sz="45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Řídící struktura</a:t>
            </a:r>
            <a:endParaRPr lang="cs-CZ" sz="4500" b="1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8910" y="1707654"/>
            <a:ext cx="4102224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000"/>
              </a:lnSpc>
              <a:spcBef>
                <a:spcPts val="0"/>
              </a:spcBef>
            </a:pPr>
            <a:r>
              <a:rPr lang="cs-CZ" sz="12000" b="1" dirty="0">
                <a:solidFill>
                  <a:srgbClr val="D511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912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Řídící struktura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1203598"/>
            <a:ext cx="7340352" cy="2487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707963"/>
              </p:ext>
            </p:extLst>
          </p:nvPr>
        </p:nvGraphicFramePr>
        <p:xfrm>
          <a:off x="1115616" y="843558"/>
          <a:ext cx="72008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79512" y="84355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Hlavní manažer: Bedřich </a:t>
            </a:r>
            <a:r>
              <a:rPr lang="cs-CZ" sz="1200" dirty="0" err="1" smtClean="0"/>
              <a:t>Ščerban</a:t>
            </a:r>
            <a:r>
              <a:rPr lang="cs-CZ" sz="1200" dirty="0" smtClean="0"/>
              <a:t>, mobil: 724 933912</a:t>
            </a:r>
          </a:p>
          <a:p>
            <a:r>
              <a:rPr lang="cs-CZ" sz="1200" dirty="0" smtClean="0"/>
              <a:t>Manažerka: Tereza Menčíková</a:t>
            </a:r>
          </a:p>
          <a:p>
            <a:r>
              <a:rPr lang="cs-CZ" sz="1200" dirty="0" smtClean="0"/>
              <a:t>Hlavní trenér: Vladimír </a:t>
            </a:r>
            <a:r>
              <a:rPr lang="cs-CZ" sz="1200" dirty="0" err="1" smtClean="0"/>
              <a:t>Krampol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08104" y="192367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Předseda: viz jednotlivé kraje</a:t>
            </a:r>
          </a:p>
          <a:p>
            <a:r>
              <a:rPr lang="cs-CZ" sz="1200" dirty="0" smtClean="0"/>
              <a:t>Sekretář: viz jednotlivé </a:t>
            </a:r>
            <a:r>
              <a:rPr lang="cs-CZ" sz="1200" dirty="0"/>
              <a:t>kraje</a:t>
            </a:r>
          </a:p>
          <a:p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508104" y="3003798"/>
            <a:ext cx="1872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viz jednotlivé </a:t>
            </a:r>
            <a:r>
              <a:rPr lang="cs-CZ" sz="1200" dirty="0"/>
              <a:t>kraje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868144" y="4011910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viz jednotlivé kraje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5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Řídící struktura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1203598"/>
            <a:ext cx="7340352" cy="2487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KVV navrhuje šéftrenéra VTM v kraji, ČSLH schvaluje na návrh KVV</a:t>
            </a: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KVV navrhuje trenéry a realizační týmy jednotlivých výběrů VTM v </a:t>
            </a:r>
            <a:r>
              <a:rPr lang="cs-CZ" sz="16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kraji, ČSLH </a:t>
            </a: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schvaluje na návrh KVV</a:t>
            </a: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KVV organizuje a zodpovídá za tréninkový kemp, zápas či turnaj na území kraje </a:t>
            </a:r>
            <a:r>
              <a:rPr lang="cs-CZ" sz="18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(</a:t>
            </a:r>
            <a:r>
              <a:rPr lang="cs-CZ" sz="16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KVV obdrží dotaci 50tis. na zajištění VTM v </a:t>
            </a: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kraji a má příjem ze spoluúčasti)</a:t>
            </a: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6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816" y="2464175"/>
            <a:ext cx="5686400" cy="1656183"/>
          </a:xfrm>
        </p:spPr>
        <p:txBody>
          <a:bodyPr>
            <a:noAutofit/>
          </a:bodyPr>
          <a:lstStyle/>
          <a:p>
            <a:pPr algn="l">
              <a:lnSpc>
                <a:spcPts val="5000"/>
              </a:lnSpc>
              <a:spcBef>
                <a:spcPts val="0"/>
              </a:spcBef>
            </a:pPr>
            <a:r>
              <a:rPr lang="cs-CZ" sz="45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Technické normy</a:t>
            </a:r>
            <a:endParaRPr lang="cs-CZ" sz="4500" b="1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89475" y="1799301"/>
            <a:ext cx="4102224" cy="9164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000"/>
              </a:lnSpc>
              <a:spcBef>
                <a:spcPts val="0"/>
              </a:spcBef>
            </a:pPr>
            <a:r>
              <a:rPr lang="cs-CZ" sz="12000" b="1" dirty="0">
                <a:solidFill>
                  <a:srgbClr val="D511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894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Technické normy U15 a U14 2019/2020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2748" y="483518"/>
            <a:ext cx="7340352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748" y="4299942"/>
            <a:ext cx="6637524" cy="681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100" i="1" kern="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25" y="905668"/>
            <a:ext cx="574675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853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Herní systém U15 a U14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2748" y="1275606"/>
            <a:ext cx="7340352" cy="3816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748" y="4299942"/>
            <a:ext cx="6637524" cy="681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100" i="1" kern="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2748" y="771550"/>
            <a:ext cx="1740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1E62"/>
                </a:solidFill>
              </a:rPr>
              <a:t>Dle návrhu rozpisu zápasů</a:t>
            </a:r>
            <a:endParaRPr lang="cs-CZ" dirty="0">
              <a:solidFill>
                <a:srgbClr val="001E6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741" y="339502"/>
            <a:ext cx="4277667" cy="1099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5497" y="1779662"/>
            <a:ext cx="1800200" cy="3076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9662"/>
            <a:ext cx="1877137" cy="3076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79662"/>
            <a:ext cx="189954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841" y="3795886"/>
            <a:ext cx="1965607" cy="1103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447" y="1788477"/>
            <a:ext cx="1931339" cy="3110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788478"/>
            <a:ext cx="1595506" cy="1680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02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024" y="34218"/>
            <a:ext cx="7340352" cy="9212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Kemp U15 a U14 (dle možností hal se dá upravit)</a:t>
            </a:r>
            <a:endParaRPr lang="cs-CZ" sz="2400" b="1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2748" y="1275606"/>
            <a:ext cx="7340352" cy="3816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Dva kraje společný kemp, začátek 8:30 ukončení 17:00</a:t>
            </a:r>
          </a:p>
          <a:p>
            <a:pPr marL="285750" indent="-28575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Program (dle možností stadionu lze časově upravit):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</a:t>
            </a: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  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U14  	ledy  	I. kraj 9:00 až 9:45		II. kraj 9:45 až 10:30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           	</a:t>
            </a:r>
            <a:r>
              <a:rPr lang="cs-CZ" sz="1200" kern="1500" dirty="0" err="1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off-ice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I. kraj i II. kraj společně  10:45 až 11:45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zápas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12:30 až 14:30 (hrací doba 3x 20min. úprava po I. třetině)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Oběd	po utkání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200" kern="1500" dirty="0" smtClean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     U15  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</a:t>
            </a:r>
            <a:r>
              <a:rPr lang="cs-CZ" sz="1200" kern="1500" dirty="0" err="1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off-ice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I. kraj i II. kraj společně 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9:00 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až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10:00</a:t>
            </a:r>
            <a:endParaRPr lang="cs-CZ" sz="12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ledy  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I. kraj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10:45 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až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11:30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II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. kraj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11:30 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až 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12:15</a:t>
            </a:r>
            <a:endParaRPr lang="cs-CZ" sz="12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            	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Oběd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12:30</a:t>
            </a: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zápas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	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14:45 až 16:45 </a:t>
            </a:r>
            <a:r>
              <a:rPr lang="cs-CZ" sz="1200" kern="1500" dirty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(hrací doba 3x 20min. úprava po I. třetině</a:t>
            </a:r>
            <a:r>
              <a:rPr lang="cs-CZ" sz="12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)</a:t>
            </a:r>
            <a:endParaRPr lang="cs-CZ" sz="1200" kern="1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600" kern="1500" dirty="0" smtClean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>
                <a:srgbClr val="C00000"/>
              </a:buClr>
            </a:pPr>
            <a:r>
              <a:rPr lang="cs-CZ" sz="1600" kern="1500" dirty="0" smtClean="0">
                <a:solidFill>
                  <a:srgbClr val="001E62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748" y="4299942"/>
            <a:ext cx="6637524" cy="681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C00000"/>
              </a:buClr>
            </a:pPr>
            <a:endParaRPr lang="cs-CZ" sz="1100" i="1" kern="500" dirty="0">
              <a:solidFill>
                <a:srgbClr val="001E62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2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231</Words>
  <Application>Microsoft Office PowerPoint</Application>
  <PresentationFormat>Předvádění na obrazovce (16:9)</PresentationFormat>
  <Paragraphs>63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VTM 2019/2020</vt:lpstr>
      <vt:lpstr>Prezentace aplikace PowerPoint</vt:lpstr>
      <vt:lpstr>Řídící struktura</vt:lpstr>
      <vt:lpstr>Řídící struktura</vt:lpstr>
      <vt:lpstr>Řídící struktura</vt:lpstr>
      <vt:lpstr>Technické normy</vt:lpstr>
      <vt:lpstr>Technické normy U15 a U14 2019/2020</vt:lpstr>
      <vt:lpstr>Herní systém U15 a U14</vt:lpstr>
      <vt:lpstr>Kemp U15 a U14 (dle možností hal se dá upravit)</vt:lpstr>
      <vt:lpstr>Kemp a turnaje U13 a U12, kraje dobrovolně</vt:lpstr>
      <vt:lpstr>Herní systém U13 a U12</vt:lpstr>
      <vt:lpstr>Nominace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DÁVAT GÓLY</dc:title>
  <dc:creator>Rudolf II</dc:creator>
  <cp:lastModifiedBy>Scerban</cp:lastModifiedBy>
  <cp:revision>46</cp:revision>
  <cp:lastPrinted>2019-05-02T08:15:47Z</cp:lastPrinted>
  <dcterms:created xsi:type="dcterms:W3CDTF">2018-03-07T10:35:35Z</dcterms:created>
  <dcterms:modified xsi:type="dcterms:W3CDTF">2019-06-06T17:39:57Z</dcterms:modified>
</cp:coreProperties>
</file>